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02CED3"/>
    <a:srgbClr val="9018A8"/>
    <a:srgbClr val="C265D5"/>
    <a:srgbClr val="FF00FF"/>
    <a:srgbClr val="FDEFE9"/>
    <a:srgbClr val="FDE9FF"/>
    <a:srgbClr val="8D0060"/>
    <a:srgbClr val="3CC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94250" autoAdjust="0"/>
  </p:normalViewPr>
  <p:slideViewPr>
    <p:cSldViewPr>
      <p:cViewPr varScale="1">
        <p:scale>
          <a:sx n="82" d="100"/>
          <a:sy n="82" d="100"/>
        </p:scale>
        <p:origin x="158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C823F-018E-498B-8DD3-E7F9883539C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74ED9-93A3-442D-93F3-C299D5A66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6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74ED9-93A3-442D-93F3-C299D5A66C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6EBE-25F8-43BB-8321-A732E27192A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C033-740F-45FB-8A66-4F76649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7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6EBE-25F8-43BB-8321-A732E27192A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C033-740F-45FB-8A66-4F76649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6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6EBE-25F8-43BB-8321-A732E27192A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C033-740F-45FB-8A66-4F76649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6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6EBE-25F8-43BB-8321-A732E27192A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C033-740F-45FB-8A66-4F76649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6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6EBE-25F8-43BB-8321-A732E27192A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C033-740F-45FB-8A66-4F76649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6EBE-25F8-43BB-8321-A732E27192A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C033-740F-45FB-8A66-4F76649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6EBE-25F8-43BB-8321-A732E27192A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C033-740F-45FB-8A66-4F76649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7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6EBE-25F8-43BB-8321-A732E27192A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C033-740F-45FB-8A66-4F76649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0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6EBE-25F8-43BB-8321-A732E27192A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C033-740F-45FB-8A66-4F76649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9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6EBE-25F8-43BB-8321-A732E27192A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C033-740F-45FB-8A66-4F76649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6EBE-25F8-43BB-8321-A732E27192A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C033-740F-45FB-8A66-4F76649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5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6EBE-25F8-43BB-8321-A732E27192A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C033-740F-45FB-8A66-4F76649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hyperlink" Target="http://www.fl-ate.org/projects/camps.html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9541" b="14375"/>
          <a:stretch/>
        </p:blipFill>
        <p:spPr>
          <a:xfrm>
            <a:off x="3818496" y="5142391"/>
            <a:ext cx="1060637" cy="5948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A9A537-AAB9-4FE1-88C5-47B59EAF45CF}"/>
              </a:ext>
            </a:extLst>
          </p:cNvPr>
          <p:cNvSpPr txBox="1"/>
          <p:nvPr/>
        </p:nvSpPr>
        <p:spPr>
          <a:xfrm>
            <a:off x="4038600" y="590203"/>
            <a:ext cx="5006541" cy="4370427"/>
          </a:xfrm>
          <a:prstGeom prst="rect">
            <a:avLst/>
          </a:prstGeom>
          <a:gradFill flip="none" rotWithShape="1">
            <a:gsLst>
              <a:gs pos="47000">
                <a:srgbClr val="FFFFFF"/>
              </a:gs>
              <a:gs pos="0">
                <a:schemeClr val="bg1">
                  <a:lumMod val="85000"/>
                </a:schemeClr>
              </a:gs>
              <a:gs pos="100000">
                <a:srgbClr val="E6E6E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Registration Forms </a:t>
            </a: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cs typeface="Tahoma" pitchFamily="34" charset="0"/>
              </a:rPr>
              <a:t>Website:  </a:t>
            </a:r>
            <a:r>
              <a:rPr lang="en-US" sz="1200" dirty="0">
                <a:hlinkClick r:id="rId4"/>
              </a:rPr>
              <a:t>www.fl-ate.org/projects/camps.html</a:t>
            </a:r>
            <a:endParaRPr lang="en-US" sz="1200" dirty="0"/>
          </a:p>
          <a:p>
            <a:endParaRPr lang="en-US" sz="400" b="1" dirty="0">
              <a:solidFill>
                <a:srgbClr val="7030A0"/>
              </a:solidFill>
              <a:cs typeface="Tahoma" pitchFamily="34" charset="0"/>
            </a:endParaRPr>
          </a:p>
          <a:p>
            <a:r>
              <a:rPr lang="en-US" sz="1200" b="1" dirty="0">
                <a:cs typeface="Tahoma" pitchFamily="34" charset="0"/>
              </a:rPr>
              <a:t>Please fill out camp forms and mail them:</a:t>
            </a:r>
          </a:p>
          <a:p>
            <a:pPr lvl="1"/>
            <a:r>
              <a:rPr lang="en-US" sz="1200" dirty="0">
                <a:cs typeface="Tahoma" pitchFamily="34" charset="0"/>
              </a:rPr>
              <a:t>HCC Brandon Campus</a:t>
            </a:r>
          </a:p>
          <a:p>
            <a:pPr lvl="1"/>
            <a:r>
              <a:rPr lang="en-US" sz="1200" dirty="0">
                <a:cs typeface="Tahoma" pitchFamily="34" charset="0"/>
              </a:rPr>
              <a:t>c/o Susan </a:t>
            </a:r>
            <a:r>
              <a:rPr lang="en-US" sz="1200" dirty="0" err="1">
                <a:cs typeface="Tahoma" pitchFamily="34" charset="0"/>
              </a:rPr>
              <a:t>Gerena</a:t>
            </a:r>
            <a:r>
              <a:rPr lang="en-US" sz="1200" dirty="0">
                <a:cs typeface="Tahoma" pitchFamily="34" charset="0"/>
              </a:rPr>
              <a:t> </a:t>
            </a:r>
          </a:p>
          <a:p>
            <a:pPr lvl="1"/>
            <a:r>
              <a:rPr lang="en-US" sz="1200" dirty="0">
                <a:cs typeface="Tahoma" pitchFamily="34" charset="0"/>
              </a:rPr>
              <a:t>10451 Nancy Watkins Drive</a:t>
            </a:r>
          </a:p>
          <a:p>
            <a:pPr lvl="1"/>
            <a:r>
              <a:rPr lang="en-US" sz="1200" dirty="0">
                <a:cs typeface="Tahoma" pitchFamily="34" charset="0"/>
              </a:rPr>
              <a:t>Tampa, FL 33619</a:t>
            </a:r>
          </a:p>
          <a:p>
            <a:r>
              <a:rPr lang="en-US" sz="1200" b="1" dirty="0">
                <a:cs typeface="Tahoma" pitchFamily="34" charset="0"/>
              </a:rPr>
              <a:t>**Please </a:t>
            </a:r>
            <a:r>
              <a:rPr lang="en-US" sz="1200" b="1" u="sng" dirty="0">
                <a:cs typeface="Tahoma" pitchFamily="34" charset="0"/>
              </a:rPr>
              <a:t>do NOT </a:t>
            </a:r>
            <a:r>
              <a:rPr lang="en-US" sz="1200" b="1" dirty="0">
                <a:cs typeface="Tahoma" pitchFamily="34" charset="0"/>
              </a:rPr>
              <a:t>drop off Registration Forms</a:t>
            </a:r>
          </a:p>
          <a:p>
            <a:pPr lvl="1"/>
            <a:endParaRPr lang="en-US" sz="200" dirty="0">
              <a:cs typeface="Tahoma" pitchFamily="34" charset="0"/>
            </a:endParaRPr>
          </a:p>
          <a:p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Camp Details  </a:t>
            </a:r>
          </a:p>
          <a:p>
            <a:r>
              <a:rPr lang="en-US" sz="1200" b="1" dirty="0" err="1">
                <a:solidFill>
                  <a:schemeClr val="accent5">
                    <a:lumMod val="75000"/>
                  </a:schemeClr>
                </a:solidFill>
                <a:cs typeface="Tahoma" pitchFamily="34" charset="0"/>
              </a:rPr>
              <a:t>Location:</a:t>
            </a:r>
            <a:r>
              <a:rPr lang="en-US" sz="1200" dirty="0" err="1">
                <a:cs typeface="Tahoma" pitchFamily="34" charset="0"/>
              </a:rPr>
              <a:t>HCC</a:t>
            </a:r>
            <a:r>
              <a:rPr lang="en-US" sz="1200" dirty="0">
                <a:cs typeface="Tahoma" pitchFamily="34" charset="0"/>
              </a:rPr>
              <a:t>-  Brandon Campus</a:t>
            </a:r>
          </a:p>
          <a:p>
            <a:r>
              <a:rPr lang="en-US" sz="1200" dirty="0">
                <a:cs typeface="Tahoma" pitchFamily="34" charset="0"/>
              </a:rPr>
              <a:t>Monday – Friday  8:30am – 4:00pm</a:t>
            </a:r>
          </a:p>
          <a:p>
            <a:r>
              <a:rPr lang="en-US" sz="1200" b="1" dirty="0">
                <a:cs typeface="Tahoma" pitchFamily="34" charset="0"/>
              </a:rPr>
              <a:t>ALL GIRLS CAMP: FREE 6/29- 7/2</a:t>
            </a: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cs typeface="Tahoma" pitchFamily="34" charset="0"/>
              </a:rPr>
              <a:t>Costs:</a:t>
            </a:r>
            <a:r>
              <a:rPr lang="en-US" sz="1200" b="1" dirty="0">
                <a:cs typeface="Tahoma" pitchFamily="34" charset="0"/>
              </a:rPr>
              <a:t>  All other camps </a:t>
            </a:r>
            <a:r>
              <a:rPr lang="en-US" sz="1200" dirty="0">
                <a:cs typeface="Tahoma" pitchFamily="34" charset="0"/>
              </a:rPr>
              <a:t> </a:t>
            </a:r>
            <a:r>
              <a:rPr lang="en-US" sz="1200" b="1" dirty="0">
                <a:cs typeface="Tahoma" pitchFamily="34" charset="0"/>
              </a:rPr>
              <a:t>$250 </a:t>
            </a:r>
            <a:r>
              <a:rPr lang="en-US" sz="1200" dirty="0">
                <a:cs typeface="Tahoma" pitchFamily="34" charset="0"/>
              </a:rPr>
              <a:t>per </a:t>
            </a:r>
            <a:r>
              <a:rPr lang="en-US" sz="1200">
                <a:cs typeface="Tahoma" pitchFamily="34" charset="0"/>
              </a:rPr>
              <a:t>week  </a:t>
            </a:r>
            <a:endParaRPr lang="en-US" sz="1200" b="1" dirty="0">
              <a:cs typeface="Tahoma" pitchFamily="34" charset="0"/>
            </a:endParaRPr>
          </a:p>
          <a:p>
            <a:r>
              <a:rPr lang="en-US" sz="1200" b="1" dirty="0">
                <a:cs typeface="Tahoma" pitchFamily="34" charset="0"/>
              </a:rPr>
              <a:t>Campers must bring their own lunch</a:t>
            </a:r>
          </a:p>
          <a:p>
            <a:r>
              <a:rPr lang="en-US" sz="1200" i="1" dirty="0">
                <a:solidFill>
                  <a:srgbClr val="8D0060"/>
                </a:solidFill>
                <a:cs typeface="Tahoma" pitchFamily="34" charset="0"/>
              </a:rPr>
              <a:t>**all camp fees are nonrefundable</a:t>
            </a:r>
          </a:p>
          <a:p>
            <a:endParaRPr lang="en-US" sz="200" b="1" u="sng" dirty="0">
              <a:solidFill>
                <a:schemeClr val="accent1">
                  <a:lumMod val="75000"/>
                </a:schemeClr>
              </a:solidFill>
              <a:cs typeface="Tahoma" pitchFamily="34" charset="0"/>
            </a:endParaRPr>
          </a:p>
          <a:p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Camp Coordinator</a:t>
            </a:r>
          </a:p>
          <a:p>
            <a:r>
              <a:rPr lang="en-US" sz="1200" b="1" dirty="0"/>
              <a:t>Susan Gerena </a:t>
            </a:r>
          </a:p>
          <a:p>
            <a:r>
              <a:rPr lang="en-US" sz="1200" dirty="0">
                <a:solidFill>
                  <a:prstClr val="black"/>
                </a:solidFill>
                <a:cs typeface="Tahoma" pitchFamily="34" charset="0"/>
              </a:rPr>
              <a:t>Email: </a:t>
            </a:r>
            <a:r>
              <a:rPr lang="en-US" sz="1200" u="sng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susan.gerena@hcps.net</a:t>
            </a:r>
            <a:r>
              <a:rPr lang="en-US" sz="1200" dirty="0">
                <a:solidFill>
                  <a:prstClr val="black"/>
                </a:solidFill>
                <a:cs typeface="Tahoma" pitchFamily="34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cs typeface="Tahoma" pitchFamily="34" charset="0"/>
              </a:rPr>
              <a:t>Phone: </a:t>
            </a:r>
            <a:r>
              <a:rPr lang="en-US" sz="1200" dirty="0"/>
              <a:t>(813) 344 – 4002</a:t>
            </a:r>
          </a:p>
          <a:p>
            <a:endParaRPr lang="en-US" sz="200" dirty="0"/>
          </a:p>
          <a:p>
            <a:pPr algn="ctr"/>
            <a:r>
              <a:rPr lang="en-US" sz="1400" b="1" spc="40" dirty="0">
                <a:ln w="3175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Tahoma" pitchFamily="34" charset="0"/>
              </a:rPr>
              <a:t>***Ask about need-based scholarships!</a:t>
            </a:r>
          </a:p>
          <a:p>
            <a:pPr algn="ctr"/>
            <a:r>
              <a:rPr lang="en-US" sz="1400" dirty="0"/>
              <a:t>HCC subscribes to equity, access, diversity and inclusion. </a:t>
            </a:r>
          </a:p>
        </p:txBody>
      </p:sp>
      <p:pic>
        <p:nvPicPr>
          <p:cNvPr id="86" name="Picture 85" descr="A picture containing food&#10;&#10;Description automatically generated">
            <a:extLst>
              <a:ext uri="{FF2B5EF4-FFF2-40B4-BE49-F238E27FC236}">
                <a16:creationId xmlns:a16="http://schemas.microsoft.com/office/drawing/2014/main" id="{081E165C-0455-437D-A443-D7A646F1C7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r="14259"/>
          <a:stretch/>
        </p:blipFill>
        <p:spPr>
          <a:xfrm>
            <a:off x="3721417" y="5572577"/>
            <a:ext cx="898224" cy="109059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3930" y="-67593"/>
            <a:ext cx="905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HCC Robotics Camps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5100" y="1330033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pc="4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JUNE 28 – JULY 2: All Girls Robotics*** FREE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2" y="4800600"/>
            <a:ext cx="3465477" cy="1862694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3" name="TextBox 72"/>
          <p:cNvSpPr txBox="1"/>
          <p:nvPr/>
        </p:nvSpPr>
        <p:spPr>
          <a:xfrm>
            <a:off x="164804" y="777905"/>
            <a:ext cx="394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In-Person Robotics Camps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55" y="5128362"/>
            <a:ext cx="2235478" cy="81913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27" y="5978269"/>
            <a:ext cx="744527" cy="69799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78" y="5978269"/>
            <a:ext cx="2079798" cy="819138"/>
          </a:xfrm>
          <a:prstGeom prst="rect">
            <a:avLst/>
          </a:prstGeom>
        </p:spPr>
      </p:pic>
      <p:sp>
        <p:nvSpPr>
          <p:cNvPr id="3" name="AutoShape 2" descr="Working at Johnson Controls in Tampa, FL: Employee Reviews | Indeed.com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4B6C19-B6A7-4614-BFCB-4C8D88F8F305}"/>
              </a:ext>
            </a:extLst>
          </p:cNvPr>
          <p:cNvSpPr txBox="1"/>
          <p:nvPr/>
        </p:nvSpPr>
        <p:spPr>
          <a:xfrm>
            <a:off x="132980" y="2130040"/>
            <a:ext cx="4586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spc="4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JULY 12</a:t>
            </a:r>
            <a:r>
              <a:rPr lang="en-US" b="1" i="1" spc="40" baseline="3000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th</a:t>
            </a:r>
            <a:r>
              <a:rPr lang="en-US" b="1" i="1" spc="4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 – 16th</a:t>
            </a:r>
            <a:r>
              <a:rPr lang="en-US" sz="1800" b="1" i="1" spc="4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: Intro Robotics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6A740-B21B-4D4A-A2E6-98EE12D2AA74}"/>
              </a:ext>
            </a:extLst>
          </p:cNvPr>
          <p:cNvSpPr txBox="1"/>
          <p:nvPr/>
        </p:nvSpPr>
        <p:spPr>
          <a:xfrm>
            <a:off x="98859" y="2786478"/>
            <a:ext cx="4595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spc="4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JULY 19</a:t>
            </a:r>
            <a:r>
              <a:rPr lang="en-US" sz="1800" b="1" i="1" spc="40" baseline="3000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th</a:t>
            </a:r>
            <a:r>
              <a:rPr lang="en-US" sz="1800" b="1" i="1" spc="4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 – 23</a:t>
            </a:r>
            <a:r>
              <a:rPr lang="en-US" sz="1800" b="1" i="1" spc="40" baseline="3000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rd</a:t>
            </a:r>
            <a:r>
              <a:rPr lang="en-US" sz="1800" b="1" i="1" spc="4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: Intermediate </a:t>
            </a:r>
          </a:p>
          <a:p>
            <a:r>
              <a:rPr lang="en-US" sz="1800" b="1" i="1" spc="4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Robotics*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E449E26-3F0A-4CF7-A444-C1E046AD09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64" y="5229858"/>
            <a:ext cx="948780" cy="47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3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160</Words>
  <Application>Microsoft Office PowerPoint</Application>
  <PresentationFormat>On-screen Show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Bauhaus 93</vt:lpstr>
      <vt:lpstr>Britannic Bold</vt:lpstr>
      <vt:lpstr>Calibri</vt:lpstr>
      <vt:lpstr>Impact</vt:lpstr>
      <vt:lpstr>Office Theme</vt:lpstr>
      <vt:lpstr>PowerPoint Presentation</vt:lpstr>
    </vt:vector>
  </TitlesOfParts>
  <Company>HCC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Wingo</dc:creator>
  <cp:lastModifiedBy>Teresa Potter</cp:lastModifiedBy>
  <cp:revision>165</cp:revision>
  <cp:lastPrinted>2018-03-23T13:05:13Z</cp:lastPrinted>
  <dcterms:created xsi:type="dcterms:W3CDTF">2014-01-07T18:15:13Z</dcterms:created>
  <dcterms:modified xsi:type="dcterms:W3CDTF">2021-06-24T12:15:22Z</dcterms:modified>
</cp:coreProperties>
</file>